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98" r:id="rId3"/>
    <p:sldId id="292" r:id="rId4"/>
    <p:sldId id="293" r:id="rId5"/>
    <p:sldId id="294" r:id="rId6"/>
    <p:sldId id="295" r:id="rId7"/>
    <p:sldId id="296" r:id="rId8"/>
    <p:sldId id="29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12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11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608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9314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357497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smtClean="0"/>
              <a:t>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15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8294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8880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8348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2/16/2019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33104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2/16/2019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57019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9CAD897-D46E-4AD2-BD9B-49DD3E640873}" type="datetimeFigureOut">
              <a:rPr lang="en-US" smtClean="0"/>
              <a:t>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297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2/16/2019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9656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EF8170-D857-438E-9B78-D3DA548A8D60}"/>
              </a:ext>
            </a:extLst>
          </p:cNvPr>
          <p:cNvSpPr>
            <a:spLocks noGrp="1"/>
          </p:cNvSpPr>
          <p:nvPr>
            <p:ph type="ctrTitle"/>
            <p:custDataLst>
              <p:tags r:id="rId1"/>
            </p:custDataLst>
          </p:nvPr>
        </p:nvSpPr>
        <p:spPr>
          <a:xfrm>
            <a:off x="822961" y="1426464"/>
            <a:ext cx="7834022" cy="1547821"/>
          </a:xfrm>
        </p:spPr>
        <p:txBody>
          <a:bodyPr>
            <a:normAutofit/>
          </a:bodyPr>
          <a:lstStyle/>
          <a:p>
            <a:r>
              <a:rPr lang="fr-CA" sz="4050" b="1" dirty="0"/>
              <a:t>Entrez dans le jubilé :  </a:t>
            </a:r>
            <a:br>
              <a:rPr lang="fr-CA" sz="4050" b="1" dirty="0"/>
            </a:br>
            <a:r>
              <a:rPr lang="fr-CA" sz="3000" b="1" dirty="0"/>
              <a:t>Redécouvrir la Bonne Nouvelle qui bouleverse tout ! </a:t>
            </a:r>
          </a:p>
        </p:txBody>
      </p:sp>
      <p:sp>
        <p:nvSpPr>
          <p:cNvPr id="3" name="Sous-titre 2">
            <a:extLst>
              <a:ext uri="{FF2B5EF4-FFF2-40B4-BE49-F238E27FC236}">
                <a16:creationId xmlns:a16="http://schemas.microsoft.com/office/drawing/2014/main" id="{4773C5E9-9F6F-4FFD-AE31-5518AD3D532D}"/>
              </a:ext>
            </a:extLst>
          </p:cNvPr>
          <p:cNvSpPr>
            <a:spLocks noGrp="1"/>
          </p:cNvSpPr>
          <p:nvPr>
            <p:ph type="subTitle" idx="1"/>
            <p:custDataLst>
              <p:tags r:id="rId2"/>
            </p:custDataLst>
          </p:nvPr>
        </p:nvSpPr>
        <p:spPr>
          <a:xfrm>
            <a:off x="822960" y="3026466"/>
            <a:ext cx="7543800" cy="857250"/>
          </a:xfrm>
        </p:spPr>
        <p:txBody>
          <a:bodyPr>
            <a:normAutofit/>
          </a:bodyPr>
          <a:lstStyle/>
          <a:p>
            <a:r>
              <a:rPr lang="fr-CA" sz="2100" b="1" dirty="0"/>
              <a:t>ÉTUDES dans l’Évangile de Luc</a:t>
            </a:r>
          </a:p>
        </p:txBody>
      </p:sp>
    </p:spTree>
    <p:extLst>
      <p:ext uri="{BB962C8B-B14F-4D97-AF65-F5344CB8AC3E}">
        <p14:creationId xmlns:p14="http://schemas.microsoft.com/office/powerpoint/2010/main" val="426684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58963CC-C33C-4DF4-8446-27393DDA47C9}"/>
              </a:ext>
            </a:extLst>
          </p:cNvPr>
          <p:cNvPicPr>
            <a:picLocks noChangeAspect="1"/>
          </p:cNvPicPr>
          <p:nvPr>
            <p:custDataLst>
              <p:tags r:id="rId1"/>
            </p:custDataLst>
          </p:nvPr>
        </p:nvPicPr>
        <p:blipFill>
          <a:blip r:embed="rId4"/>
          <a:stretch>
            <a:fillRect/>
          </a:stretch>
        </p:blipFill>
        <p:spPr>
          <a:xfrm>
            <a:off x="3028950" y="1789043"/>
            <a:ext cx="3086100" cy="4443984"/>
          </a:xfrm>
          <a:prstGeom prst="rect">
            <a:avLst/>
          </a:prstGeom>
        </p:spPr>
      </p:pic>
      <p:sp>
        <p:nvSpPr>
          <p:cNvPr id="6" name="Titre 1">
            <a:extLst>
              <a:ext uri="{FF2B5EF4-FFF2-40B4-BE49-F238E27FC236}">
                <a16:creationId xmlns:a16="http://schemas.microsoft.com/office/drawing/2014/main" id="{372771BD-5027-492B-8352-234FBA09DCE3}"/>
              </a:ext>
            </a:extLst>
          </p:cNvPr>
          <p:cNvSpPr>
            <a:spLocks noGrp="1"/>
          </p:cNvSpPr>
          <p:nvPr>
            <p:ph type="title"/>
            <p:custDataLst>
              <p:tags r:id="rId2"/>
            </p:custDataLst>
          </p:nvPr>
        </p:nvSpPr>
        <p:spPr>
          <a:xfrm>
            <a:off x="477078" y="787282"/>
            <a:ext cx="8418444" cy="669630"/>
          </a:xfrm>
        </p:spPr>
        <p:txBody>
          <a:bodyPr>
            <a:noAutofit/>
          </a:bodyPr>
          <a:lstStyle/>
          <a:p>
            <a:pPr algn="ctr"/>
            <a:r>
              <a:rPr lang="fr-CA" b="1" dirty="0"/>
              <a:t>Le bon Samaritain</a:t>
            </a:r>
          </a:p>
        </p:txBody>
      </p:sp>
    </p:spTree>
    <p:extLst>
      <p:ext uri="{BB962C8B-B14F-4D97-AF65-F5344CB8AC3E}">
        <p14:creationId xmlns:p14="http://schemas.microsoft.com/office/powerpoint/2010/main" val="261636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le bon Samaritain (Luc 10.25-37)</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65043" y="1898374"/>
            <a:ext cx="8653670" cy="4502426"/>
          </a:xfrm>
        </p:spPr>
        <p:txBody>
          <a:bodyPr>
            <a:noAutofit/>
          </a:bodyPr>
          <a:lstStyle/>
          <a:p>
            <a:pPr>
              <a:lnSpc>
                <a:spcPct val="100000"/>
              </a:lnSpc>
            </a:pPr>
            <a:r>
              <a:rPr lang="fr-CA" sz="2400" dirty="0"/>
              <a:t>25 Un docteur de la loi se leva, et dit à Jésus, pour l'éprouver : Maître, que dois-je faire pour avoir la vie éternelle ?  26 Jésus lui dit : Qu'est-il écrit dans la loi ? Qu'y lis-tu ? 27 Il répondit : Tu aimeras le Seigneur, ton Dieu, de tout ton cœur, de toute ton âme, de toute ta force, et de toute ta pensée ; et ton prochain comme toi-même. 28 Tu as bien répondu, lui dit Jésus ; fais cela, et tu vivras. 29 Mais lui, voulant se justifier, dit à Jésus : Et qui est mon prochain ?  </a:t>
            </a:r>
          </a:p>
          <a:p>
            <a:endParaRPr lang="fr-CA" sz="2200" dirty="0"/>
          </a:p>
          <a:p>
            <a:endParaRPr lang="fr-CA" sz="1950" dirty="0"/>
          </a:p>
        </p:txBody>
      </p:sp>
    </p:spTree>
    <p:extLst>
      <p:ext uri="{BB962C8B-B14F-4D97-AF65-F5344CB8AC3E}">
        <p14:creationId xmlns:p14="http://schemas.microsoft.com/office/powerpoint/2010/main" val="330004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le bon Samaritain (</a:t>
            </a:r>
            <a:r>
              <a:rPr lang="fr-CA" sz="4000" b="1"/>
              <a:t>Luc 10.25-37)</a:t>
            </a:r>
            <a:endParaRPr lang="fr-CA" sz="4000" b="1" dirty="0"/>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1791" y="1810413"/>
            <a:ext cx="8772939" cy="4855431"/>
          </a:xfrm>
        </p:spPr>
        <p:txBody>
          <a:bodyPr>
            <a:noAutofit/>
          </a:bodyPr>
          <a:lstStyle/>
          <a:p>
            <a:pPr>
              <a:lnSpc>
                <a:spcPct val="100000"/>
              </a:lnSpc>
            </a:pPr>
            <a:r>
              <a:rPr lang="fr-CA" sz="2400" dirty="0"/>
              <a:t>30 Jésus reprit la parole, et dit : Un homme descendait de Jérusalem à Jéricho. Il tomba au milieu des brigands, qui le dépouillèrent, le chargèrent de coups, et s'en allèrent, le laissant à demi mort. 31 Un sacrificateur, qui par hasard descendait par le même chemin, ayant vu cet homme, passa outre. 32 Un Lévite, qui arriva aussi dans ce lieu, l'ayant vu, passa outre. 33 Mais un Samaritain, qui voyageait, étant venu là, fut ému de compassion lorsqu'il le vit. 34 Il s'approcha, et banda ses plaies, en y versant de l'huile et du vin ; puis il le mit sur sa propre monture, le conduisit à une hôtellerie, et prit soin de lui.  35 Le lendemain, il tira deux deniers, les donna à l'hôte, et dit : Aie soin de lui, et ce que tu dépenseras de plus, je te le rendrai à mon retour.  </a:t>
            </a:r>
          </a:p>
          <a:p>
            <a:endParaRPr lang="fr-CA" sz="2400" dirty="0"/>
          </a:p>
          <a:p>
            <a:endParaRPr lang="fr-CA" sz="1950" dirty="0"/>
          </a:p>
        </p:txBody>
      </p:sp>
    </p:spTree>
    <p:extLst>
      <p:ext uri="{BB962C8B-B14F-4D97-AF65-F5344CB8AC3E}">
        <p14:creationId xmlns:p14="http://schemas.microsoft.com/office/powerpoint/2010/main" val="83031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4000" b="1" dirty="0"/>
              <a:t>Jésus et le bon Samaritain (</a:t>
            </a:r>
            <a:r>
              <a:rPr lang="fr-CA" sz="4000" b="1"/>
              <a:t>Luc 10.25-37)</a:t>
            </a:r>
            <a:endParaRPr lang="fr-CA" sz="4000" b="1" dirty="0"/>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27991" y="1898374"/>
            <a:ext cx="8418444" cy="4013318"/>
          </a:xfrm>
        </p:spPr>
        <p:txBody>
          <a:bodyPr>
            <a:noAutofit/>
          </a:bodyPr>
          <a:lstStyle/>
          <a:p>
            <a:r>
              <a:rPr lang="fr-CA" sz="2400" dirty="0"/>
              <a:t>36 Lequel de ces trois te semble avoir été le prochain de celui qui était tombé au milieu des brigands ? 37 C'est celui qui a exercé la miséricorde envers lui, répondit le docteur de la loi. Et Jésus lui dit : Va, et toi, fais de même.</a:t>
            </a:r>
          </a:p>
          <a:p>
            <a:endParaRPr lang="fr-CA" sz="2200" dirty="0"/>
          </a:p>
          <a:p>
            <a:endParaRPr lang="fr-CA" sz="1950" dirty="0"/>
          </a:p>
        </p:txBody>
      </p:sp>
    </p:spTree>
    <p:extLst>
      <p:ext uri="{BB962C8B-B14F-4D97-AF65-F5344CB8AC3E}">
        <p14:creationId xmlns:p14="http://schemas.microsoft.com/office/powerpoint/2010/main" val="309414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3600" b="1" dirty="0"/>
              <a:t>La question du docteur de la loi (Luc 10.25-29)</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65043" y="1898374"/>
            <a:ext cx="8653670" cy="4502426"/>
          </a:xfrm>
        </p:spPr>
        <p:txBody>
          <a:bodyPr>
            <a:noAutofit/>
          </a:bodyPr>
          <a:lstStyle/>
          <a:p>
            <a:pPr>
              <a:lnSpc>
                <a:spcPct val="100000"/>
              </a:lnSpc>
            </a:pPr>
            <a:r>
              <a:rPr lang="fr-CA" sz="2400" dirty="0"/>
              <a:t>25 Un docteur de la loi se leva, et dit à Jésus, pour l'éprouver : Maître, que dois-je faire pour hériter la vie éternelle ?  26 Jésus lui dit : Qu'est-il écrit dans la loi ? Qu'y lis-tu ? 27 Il répondit : Tu aimeras le Seigneur, ton Dieu, de tout ton cœur, de toute ton âme, de toute ta force, et de toute ta pensée ; et ton prochain comme toi-même. 28 Tu as bien répondu, lui dit Jésus ; fais cela, et tu vivras. 29 Mais lui, voulant se justifier, dit à Jésus : Et qui est mon prochain ?  </a:t>
            </a:r>
          </a:p>
          <a:p>
            <a:endParaRPr lang="fr-CA" sz="2200" dirty="0"/>
          </a:p>
          <a:p>
            <a:endParaRPr lang="fr-CA" sz="1950" dirty="0"/>
          </a:p>
        </p:txBody>
      </p:sp>
    </p:spTree>
    <p:extLst>
      <p:ext uri="{BB962C8B-B14F-4D97-AF65-F5344CB8AC3E}">
        <p14:creationId xmlns:p14="http://schemas.microsoft.com/office/powerpoint/2010/main" val="125008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3600" b="1" dirty="0"/>
              <a:t>La parabole de Jésus (Luc 10.30-35)</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251791" y="1810413"/>
            <a:ext cx="8772939" cy="4855431"/>
          </a:xfrm>
        </p:spPr>
        <p:txBody>
          <a:bodyPr>
            <a:noAutofit/>
          </a:bodyPr>
          <a:lstStyle/>
          <a:p>
            <a:pPr>
              <a:lnSpc>
                <a:spcPct val="100000"/>
              </a:lnSpc>
            </a:pPr>
            <a:r>
              <a:rPr lang="fr-CA" sz="2400" dirty="0"/>
              <a:t>30 Jésus reprit la parole, et dit : Un homme descendait de Jérusalem à Jéricho. Il tomba au milieu des brigands, qui le dépouillèrent, le chargèrent de coups, et s'en allèrent, le laissant à demi mort. 31 Un sacrificateur, qui par hasard descendait par le même chemin, ayant vu cet homme, passa outre. 32 Un Lévite, qui arriva aussi dans ce lieu, l'ayant vu, passa outre. 33 Mais un Samaritain, qui voyageait, étant venu là, fut ému de compassion lorsqu'il le vit. 34 Il s'approcha, et banda ses plaies, en y versant de l'huile et du vin ; puis il le mit sur sa propre monture, le conduisit à une hôtellerie, et prit soin de lui.  35 Le lendemain, il tira deux deniers, les donna à l'hôte, et dit : Aie soin de lui, et ce que tu dépenseras de plus, je te le rendrai à mon retour.  </a:t>
            </a:r>
          </a:p>
          <a:p>
            <a:endParaRPr lang="fr-CA" sz="2400" dirty="0"/>
          </a:p>
          <a:p>
            <a:endParaRPr lang="fr-CA" sz="1950" dirty="0"/>
          </a:p>
        </p:txBody>
      </p:sp>
    </p:spTree>
    <p:extLst>
      <p:ext uri="{BB962C8B-B14F-4D97-AF65-F5344CB8AC3E}">
        <p14:creationId xmlns:p14="http://schemas.microsoft.com/office/powerpoint/2010/main" val="116440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E2E6A7-D11A-4519-A8ED-71E1C973D9D4}"/>
              </a:ext>
            </a:extLst>
          </p:cNvPr>
          <p:cNvSpPr>
            <a:spLocks noGrp="1"/>
          </p:cNvSpPr>
          <p:nvPr>
            <p:ph type="title"/>
            <p:custDataLst>
              <p:tags r:id="rId1"/>
            </p:custDataLst>
          </p:nvPr>
        </p:nvSpPr>
        <p:spPr>
          <a:xfrm>
            <a:off x="477078" y="787282"/>
            <a:ext cx="8418444" cy="669630"/>
          </a:xfrm>
        </p:spPr>
        <p:txBody>
          <a:bodyPr>
            <a:noAutofit/>
          </a:bodyPr>
          <a:lstStyle/>
          <a:p>
            <a:r>
              <a:rPr lang="fr-CA" sz="3600" b="1" dirty="0"/>
              <a:t>L’application de la parabole (Luc 10.36-37)</a:t>
            </a:r>
          </a:p>
        </p:txBody>
      </p:sp>
      <p:sp>
        <p:nvSpPr>
          <p:cNvPr id="3" name="Espace réservé du contenu 2">
            <a:extLst>
              <a:ext uri="{FF2B5EF4-FFF2-40B4-BE49-F238E27FC236}">
                <a16:creationId xmlns:a16="http://schemas.microsoft.com/office/drawing/2014/main" id="{2EB34676-2F5D-4854-99FF-5180CCDDB703}"/>
              </a:ext>
            </a:extLst>
          </p:cNvPr>
          <p:cNvSpPr>
            <a:spLocks noGrp="1"/>
          </p:cNvSpPr>
          <p:nvPr>
            <p:ph idx="1"/>
            <p:custDataLst>
              <p:tags r:id="rId2"/>
            </p:custDataLst>
          </p:nvPr>
        </p:nvSpPr>
        <p:spPr>
          <a:xfrm>
            <a:off x="327991" y="1898374"/>
            <a:ext cx="8418444" cy="4013318"/>
          </a:xfrm>
        </p:spPr>
        <p:txBody>
          <a:bodyPr>
            <a:noAutofit/>
          </a:bodyPr>
          <a:lstStyle/>
          <a:p>
            <a:r>
              <a:rPr lang="fr-CA" sz="2400" dirty="0"/>
              <a:t>36 Lequel de ces trois te semble avoir été le prochain de celui qui était tombé au milieu des brigands ? 37 C'est celui qui a exercé la miséricorde envers lui, répondit le docteur de la loi. Et Jésus lui dit : Va, et toi, fais de même.</a:t>
            </a:r>
          </a:p>
          <a:p>
            <a:endParaRPr lang="fr-CA" sz="2200" dirty="0"/>
          </a:p>
          <a:p>
            <a:endParaRPr lang="fr-CA" sz="1950" dirty="0"/>
          </a:p>
        </p:txBody>
      </p:sp>
    </p:spTree>
    <p:extLst>
      <p:ext uri="{BB962C8B-B14F-4D97-AF65-F5344CB8AC3E}">
        <p14:creationId xmlns:p14="http://schemas.microsoft.com/office/powerpoint/2010/main" val="4005522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1854</TotalTime>
  <Words>761</Words>
  <Application>Microsoft Office PowerPoint</Application>
  <PresentationFormat>Affichage à l'écran (4:3)</PresentationFormat>
  <Paragraphs>15</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Calibri</vt:lpstr>
      <vt:lpstr>Calibri Light</vt:lpstr>
      <vt:lpstr>Rétrospective</vt:lpstr>
      <vt:lpstr>Entrez dans le jubilé :   Redécouvrir la Bonne Nouvelle qui bouleverse tout ! </vt:lpstr>
      <vt:lpstr>Le bon Samaritain</vt:lpstr>
      <vt:lpstr>Jésus et le bon Samaritain (Luc 10.25-37)</vt:lpstr>
      <vt:lpstr>Jésus et le bon Samaritain (Luc 10.25-37)</vt:lpstr>
      <vt:lpstr>Jésus et le bon Samaritain (Luc 10.25-37)</vt:lpstr>
      <vt:lpstr>La question du docteur de la loi (Luc 10.25-29)</vt:lpstr>
      <vt:lpstr>La parabole de Jésus (Luc 10.30-35)</vt:lpstr>
      <vt:lpstr>L’application de la parabole (Luc 10.36-37)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Seigneur, tu m’émerveilles !</dc:title>
  <dc:creator>Stéphane</dc:creator>
  <cp:lastModifiedBy>Stéphane Rhéaume</cp:lastModifiedBy>
  <cp:revision>67</cp:revision>
  <dcterms:created xsi:type="dcterms:W3CDTF">2018-06-20T19:31:03Z</dcterms:created>
  <dcterms:modified xsi:type="dcterms:W3CDTF">2019-02-16T14:00:43Z</dcterms:modified>
</cp:coreProperties>
</file>